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1C8B-8A5A-4BCD-BF16-3112A3FD1822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4F5-FEDB-4C92-B031-34867B50C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90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1C8B-8A5A-4BCD-BF16-3112A3FD1822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4F5-FEDB-4C92-B031-34867B50C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801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1C8B-8A5A-4BCD-BF16-3112A3FD1822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4F5-FEDB-4C92-B031-34867B50C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550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1C8B-8A5A-4BCD-BF16-3112A3FD1822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4F5-FEDB-4C92-B031-34867B50C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788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1C8B-8A5A-4BCD-BF16-3112A3FD1822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4F5-FEDB-4C92-B031-34867B50C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82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1C8B-8A5A-4BCD-BF16-3112A3FD1822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4F5-FEDB-4C92-B031-34867B50C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911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1C8B-8A5A-4BCD-BF16-3112A3FD1822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4F5-FEDB-4C92-B031-34867B50C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069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1C8B-8A5A-4BCD-BF16-3112A3FD1822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4F5-FEDB-4C92-B031-34867B50C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84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1C8B-8A5A-4BCD-BF16-3112A3FD1822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4F5-FEDB-4C92-B031-34867B50C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869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1C8B-8A5A-4BCD-BF16-3112A3FD1822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4F5-FEDB-4C92-B031-34867B50C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38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1C8B-8A5A-4BCD-BF16-3112A3FD1822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E34F5-FEDB-4C92-B031-34867B50C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46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C8B-8A5A-4BCD-BF16-3112A3FD1822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E34F5-FEDB-4C92-B031-34867B50C8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9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3" descr="UoB_CapC_logo_Colour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96" y="457200"/>
            <a:ext cx="4892676" cy="283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7" descr="Knowledge is Contagious for sc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586" y="4400550"/>
            <a:ext cx="3687763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90500" y="190500"/>
            <a:ext cx="11812030" cy="6482149"/>
          </a:xfrm>
          <a:prstGeom prst="rect">
            <a:avLst/>
          </a:prstGeom>
          <a:noFill/>
          <a:ln w="215900" cmpd="tri">
            <a:solidFill>
              <a:srgbClr val="000000">
                <a:alpha val="87000"/>
              </a:srgb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206157" y="3518156"/>
            <a:ext cx="9404350" cy="1216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 Practice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21743" y="5903462"/>
            <a:ext cx="2922588" cy="644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Trevor Thompson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Head of Primary Care Teaching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30" y="5179562"/>
            <a:ext cx="2155826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65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63" y="4713449"/>
            <a:ext cx="2744322" cy="16008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2994" y="113519"/>
            <a:ext cx="925932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b="1" dirty="0">
                <a:latin typeface="Helvetica neue"/>
                <a:ea typeface="Tahoma" panose="020B0604030504040204" pitchFamily="34" charset="0"/>
                <a:cs typeface="Tahoma" panose="020B0604030504040204" pitchFamily="34" charset="0"/>
              </a:rPr>
              <a:t>We teach medical students</a:t>
            </a:r>
          </a:p>
          <a:p>
            <a:endParaRPr lang="en-GB" dirty="0">
              <a:latin typeface="Helvetica neue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GB" dirty="0">
                <a:latin typeface="Helvetica neue"/>
                <a:ea typeface="Tahoma" panose="020B0604030504040204" pitchFamily="34" charset="0"/>
                <a:cs typeface="Tahoma" panose="020B0604030504040204" pitchFamily="34" charset="0"/>
              </a:rPr>
              <a:t>This practice is proud to be a University of Bristol teaching practice, which means that we sometimes have medical students here on placement.</a:t>
            </a:r>
          </a:p>
          <a:p>
            <a:pPr algn="just"/>
            <a:endParaRPr lang="en-GB" dirty="0">
              <a:latin typeface="Helvetica neue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GB" dirty="0">
                <a:latin typeface="Helvetica neue"/>
                <a:ea typeface="Tahoma" panose="020B0604030504040204" pitchFamily="34" charset="0"/>
                <a:cs typeface="Tahoma" panose="020B0604030504040204" pitchFamily="34" charset="0"/>
              </a:rPr>
              <a:t>If there is a medical student sitting in your consultation, we will let you know before hand. Sometimes students may see you on their own, but you will always be reviewed by a qualified health professional afterwards. If you would prefer not to see a student at all, please let the receptionist know. </a:t>
            </a:r>
            <a:endParaRPr lang="en-GB" dirty="0">
              <a:latin typeface="Helvetica neue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n-GB" dirty="0">
              <a:latin typeface="Helvetica neue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GB" dirty="0">
                <a:latin typeface="Helvetica neue"/>
                <a:ea typeface="Tahoma" panose="020B0604030504040204" pitchFamily="34" charset="0"/>
                <a:cs typeface="Tahoma" panose="020B0604030504040204" pitchFamily="34" charset="0"/>
              </a:rPr>
              <a:t>Students learn a huge amount from this experience and most patients find it helpful too. </a:t>
            </a:r>
          </a:p>
          <a:p>
            <a:pPr algn="just"/>
            <a:endParaRPr lang="en-GB" dirty="0">
              <a:latin typeface="Helvetica neue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GB" dirty="0">
                <a:latin typeface="Helvetica neue"/>
                <a:ea typeface="Tahoma" panose="020B0604030504040204" pitchFamily="34" charset="0"/>
                <a:cs typeface="Tahoma" panose="020B0604030504040204" pitchFamily="34" charset="0"/>
              </a:rPr>
              <a:t>We can’t do it without you!</a:t>
            </a:r>
            <a:endParaRPr lang="en-GB" dirty="0">
              <a:latin typeface="Helvetica neue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8297" y="0"/>
            <a:ext cx="2238375" cy="6829425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214122" y="5669779"/>
            <a:ext cx="2922588" cy="644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Trevor Thompson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Head of Primary Care Teaching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509" y="4945879"/>
            <a:ext cx="2155826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0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129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Helvetica neue</vt:lpstr>
      <vt:lpstr>Tahoma</vt:lpstr>
      <vt:lpstr>Times New Roman</vt:lpstr>
      <vt:lpstr>Office Theme</vt:lpstr>
      <vt:lpstr>PowerPoint Presentation</vt:lpstr>
      <vt:lpstr>PowerPoint Presentation</vt:lpstr>
    </vt:vector>
  </TitlesOfParts>
  <Company>University of Bristol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 Thornton</dc:creator>
  <cp:lastModifiedBy>SR Thornton</cp:lastModifiedBy>
  <cp:revision>3</cp:revision>
  <dcterms:created xsi:type="dcterms:W3CDTF">2018-02-06T10:37:26Z</dcterms:created>
  <dcterms:modified xsi:type="dcterms:W3CDTF">2018-02-06T11:00:27Z</dcterms:modified>
</cp:coreProperties>
</file>